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69" r:id="rId6"/>
    <p:sldId id="262" r:id="rId7"/>
    <p:sldId id="270" r:id="rId8"/>
    <p:sldId id="266" r:id="rId9"/>
    <p:sldId id="271" r:id="rId10"/>
    <p:sldId id="265" r:id="rId11"/>
    <p:sldId id="264" r:id="rId12"/>
    <p:sldId id="263" r:id="rId13"/>
    <p:sldId id="259" r:id="rId14"/>
    <p:sldId id="268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02:50:40.219"/>
    </inkml:context>
    <inkml:brush xml:id="br0">
      <inkml:brushProperty name="width" value="0.1" units="cm"/>
      <inkml:brushProperty name="height" value="0.1" units="cm"/>
      <inkml:brushProperty name="color" value="#FEFAF0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02:50:40.219"/>
    </inkml:context>
    <inkml:brush xml:id="br0">
      <inkml:brushProperty name="width" value="0.1" units="cm"/>
      <inkml:brushProperty name="height" value="0.1" units="cm"/>
      <inkml:brushProperty name="color" value="#FEFAF0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02:50:40.219"/>
    </inkml:context>
    <inkml:brush xml:id="br0">
      <inkml:brushProperty name="width" value="0.1" units="cm"/>
      <inkml:brushProperty name="height" value="0.1" units="cm"/>
      <inkml:brushProperty name="color" value="#FEFAF0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80A47-BE2B-4DF1-8FE4-1A77D934BEDC}" type="datetimeFigureOut">
              <a:rPr lang="en-SG" smtClean="0"/>
              <a:t>23/2/2025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151A2-A815-4FC8-B1AB-BC68FCDE281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63635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Sc: face id, then Mc: 1. segmentation map, then 2. text</a:t>
            </a:r>
            <a:br>
              <a:rPr lang="en-GB" dirty="0"/>
            </a:br>
            <a:endParaRPr lang="en-GB" dirty="0"/>
          </a:p>
          <a:p>
            <a:r>
              <a:rPr lang="en-SG" dirty="0"/>
              <a:t>Face id, then </a:t>
            </a:r>
            <a:r>
              <a:rPr lang="en-SG" dirty="0" err="1"/>
              <a:t>sm</a:t>
            </a:r>
            <a:r>
              <a:rPr lang="en-SG"/>
              <a:t>,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151A2-A815-4FC8-B1AB-BC68FCDE2819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75803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B3507-1D26-E456-7C1D-D526FCDD7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6A90D3-BB8C-2E51-172F-915C68D0E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B6CA6E-55BB-6FFF-0DF0-678B1B92C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Sc: face id, then Mc: 1. segmentation map, then 2. text</a:t>
            </a:r>
            <a:br>
              <a:rPr lang="en-GB" dirty="0"/>
            </a:br>
            <a:endParaRPr lang="en-GB" dirty="0"/>
          </a:p>
          <a:p>
            <a:r>
              <a:rPr lang="en-SG" dirty="0"/>
              <a:t>Face id, then </a:t>
            </a:r>
            <a:r>
              <a:rPr lang="en-SG" dirty="0" err="1"/>
              <a:t>sm</a:t>
            </a:r>
            <a:r>
              <a:rPr lang="en-SG"/>
              <a:t>, 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8602C-4A77-D957-7EF9-4228A85C44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151A2-A815-4FC8-B1AB-BC68FCDE2819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44567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Sc: face id, then Mc: 1. segmentation map, then 2. text</a:t>
            </a:r>
            <a:br>
              <a:rPr lang="en-GB" dirty="0"/>
            </a:br>
            <a:endParaRPr lang="en-GB" dirty="0"/>
          </a:p>
          <a:p>
            <a:r>
              <a:rPr lang="en-SG" dirty="0"/>
              <a:t>Face id, then </a:t>
            </a:r>
            <a:r>
              <a:rPr lang="en-SG" dirty="0" err="1"/>
              <a:t>sm</a:t>
            </a:r>
            <a:r>
              <a:rPr lang="en-SG"/>
              <a:t>,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151A2-A815-4FC8-B1AB-BC68FCDE2819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36634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1604A-D04D-BD48-6719-4AE96F6C80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AA10F7-87B5-EB08-3614-D8D4B95E88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1C939-868A-D3CF-36EF-8F018F888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51DA-3055-4ED2-A85F-98BD5DFEB8DF}" type="datetimeFigureOut">
              <a:rPr lang="en-SG" smtClean="0"/>
              <a:t>23/2/2025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21AAC-48A6-9CDC-BD9F-19C2F9584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776D6-82FE-DE4C-35D5-3B23912C8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EA199-FAEB-4E72-B636-F463E4FDB3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13126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C8D3B-2E05-BF0E-F075-1AA0F9ED4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FA7CB1-7DBF-8A73-0443-2E2B92BB28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E99CD3-276E-9F02-0F11-4CAEC76C7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51DA-3055-4ED2-A85F-98BD5DFEB8DF}" type="datetimeFigureOut">
              <a:rPr lang="en-SG" smtClean="0"/>
              <a:t>23/2/2025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57D69-BAD2-7261-0832-EA3934174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0B6FD-EFA5-CCBD-DE22-A3F1EC359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EA199-FAEB-4E72-B636-F463E4FDB3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02720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D606D0-6B4F-82E7-AB9A-993B18096F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CF1A25-1588-5324-4A98-11D0AC8486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D0544-A66B-39E4-F582-66DA6E2C7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51DA-3055-4ED2-A85F-98BD5DFEB8DF}" type="datetimeFigureOut">
              <a:rPr lang="en-SG" smtClean="0"/>
              <a:t>23/2/2025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548BC-56E6-23C9-EA0D-0558387BF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E671B-8425-CB65-74BF-B09B3733E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EA199-FAEB-4E72-B636-F463E4FDB3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47302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A2984-6796-5548-53EA-3D76C8A05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65E4E-4BBA-F4AF-0447-68FB8329F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37B18-8707-700E-D686-DF3E89C98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51DA-3055-4ED2-A85F-98BD5DFEB8DF}" type="datetimeFigureOut">
              <a:rPr lang="en-SG" smtClean="0"/>
              <a:t>23/2/2025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D7E7C-E4D6-30CF-851F-923B8B200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091C5-6DAE-CEE1-B589-9AD36C890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EA199-FAEB-4E72-B636-F463E4FDB3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99514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0F3C8-0C12-EAE5-BAAB-FFBBC48A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FEC97-62D1-2518-CED8-02F2CB09A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DFDB2-01CD-5848-9CA3-9A25B3A7F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51DA-3055-4ED2-A85F-98BD5DFEB8DF}" type="datetimeFigureOut">
              <a:rPr lang="en-SG" smtClean="0"/>
              <a:t>23/2/2025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BF9B2-F47F-AB72-E442-286F81A5A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2E806-80EF-D053-DF28-01DA69735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EA199-FAEB-4E72-B636-F463E4FDB3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35489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D15AF-1F88-4B99-C50A-711C26FCE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77516-A628-3E06-C6F5-01FC5B3945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50C7CC-B81D-2224-5AAE-B6EF77E29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171B35-DED9-3F41-9310-70AB40772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51DA-3055-4ED2-A85F-98BD5DFEB8DF}" type="datetimeFigureOut">
              <a:rPr lang="en-SG" smtClean="0"/>
              <a:t>23/2/2025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06AC94-2301-C6FF-349A-797083AEA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8CC3CD-E971-EBC2-6244-A8DBF16B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EA199-FAEB-4E72-B636-F463E4FDB3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8946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A5A13-FA12-73BE-FE9D-8C79CA53F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F2F1C0-1A81-59AB-4624-C86D5B1F5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89A4D-B89B-2F93-56CA-228ACECCB4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CBBE6E-D2A3-BBA9-83EB-8EB1F25452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C8046C-6274-D7AC-4C80-2EEA8DD22B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A12087-BD92-B72D-4F77-AD558518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51DA-3055-4ED2-A85F-98BD5DFEB8DF}" type="datetimeFigureOut">
              <a:rPr lang="en-SG" smtClean="0"/>
              <a:t>23/2/2025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66C80A-7252-A06E-5179-5772B23B8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28E2E1-2F08-0996-E161-57CAD9551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EA199-FAEB-4E72-B636-F463E4FDB3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66626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089F2-C129-CF3B-9F20-592E71BD1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DD9DD1-DB15-21DC-7EDC-E25C83229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51DA-3055-4ED2-A85F-98BD5DFEB8DF}" type="datetimeFigureOut">
              <a:rPr lang="en-SG" smtClean="0"/>
              <a:t>23/2/2025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9D1144-2020-8722-8BE7-9A8781213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A6D19-8A13-890D-7C02-4A97E353B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EA199-FAEB-4E72-B636-F463E4FDB3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46536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05B250-02D7-ABFA-3694-3C3B36C5A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51DA-3055-4ED2-A85F-98BD5DFEB8DF}" type="datetimeFigureOut">
              <a:rPr lang="en-SG" smtClean="0"/>
              <a:t>23/2/2025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937B2C-D103-31EA-ABFD-9947FF105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7DC86-EE40-D2C2-E3AD-149274FDD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EA199-FAEB-4E72-B636-F463E4FDB3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87310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6CE6E-FF42-3702-A91D-7C72CFE60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B15AF-9BA4-0804-192D-9DE169E5A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3EF0ED-91AA-677A-3B29-0A6C4C07AE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BFC2EB-C9F6-ECA9-5AD4-5C7851BF5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51DA-3055-4ED2-A85F-98BD5DFEB8DF}" type="datetimeFigureOut">
              <a:rPr lang="en-SG" smtClean="0"/>
              <a:t>23/2/2025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4DF14A-071A-877D-336C-1DABED252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8E75C6-1059-4A40-CD71-79520F934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EA199-FAEB-4E72-B636-F463E4FDB3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027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7DC34-D25E-D01F-D44E-3C80AA57B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BAA989-1A61-A56F-2782-20174A2798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54F3D0-70CD-CA35-766A-21A7F275CA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44674-8A40-CE33-FA36-741BBF30C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51DA-3055-4ED2-A85F-98BD5DFEB8DF}" type="datetimeFigureOut">
              <a:rPr lang="en-SG" smtClean="0"/>
              <a:t>23/2/2025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C83137-B1CC-E36D-0AF9-DF1CDC213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7C7BF5-0A37-9728-086F-DECCD05E4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EA199-FAEB-4E72-B636-F463E4FDB3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13482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601D0A-4E5E-0124-AC5D-C1E038D6A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D094BE-6EE5-6418-D139-409C969E9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6CAFD-39E6-C653-A00A-517902D269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351DA-3055-4ED2-A85F-98BD5DFEB8DF}" type="datetimeFigureOut">
              <a:rPr lang="en-SG" smtClean="0"/>
              <a:t>23/2/2025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1C0E3-769C-D650-70D9-68161DD76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4FA3E-3D03-BB02-CCCC-696B499330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EA199-FAEB-4E72-B636-F463E4FDB3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05223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58.png"/><Relationship Id="rId7" Type="http://schemas.openxmlformats.org/officeDocument/2006/relationships/image" Target="../media/image62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60.png"/><Relationship Id="rId4" Type="http://schemas.openxmlformats.org/officeDocument/2006/relationships/image" Target="../media/image59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7.jpeg"/><Relationship Id="rId7" Type="http://schemas.openxmlformats.org/officeDocument/2006/relationships/image" Target="../media/image49.jpe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11" Type="http://schemas.openxmlformats.org/officeDocument/2006/relationships/image" Target="../media/image65.jpeg"/><Relationship Id="rId5" Type="http://schemas.openxmlformats.org/officeDocument/2006/relationships/customXml" Target="../ink/ink3.xml"/><Relationship Id="rId10" Type="http://schemas.openxmlformats.org/officeDocument/2006/relationships/image" Target="../media/image51.png"/><Relationship Id="rId4" Type="http://schemas.openxmlformats.org/officeDocument/2006/relationships/image" Target="../media/image48.jpeg"/><Relationship Id="rId9" Type="http://schemas.openxmlformats.org/officeDocument/2006/relationships/image" Target="../media/image6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14.png"/><Relationship Id="rId21" Type="http://schemas.openxmlformats.org/officeDocument/2006/relationships/image" Target="../media/image43.png"/><Relationship Id="rId7" Type="http://schemas.openxmlformats.org/officeDocument/2006/relationships/image" Target="../media/image29.jpe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13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11" Type="http://schemas.openxmlformats.org/officeDocument/2006/relationships/image" Target="../media/image33.png"/><Relationship Id="rId5" Type="http://schemas.openxmlformats.org/officeDocument/2006/relationships/image" Target="../media/image27.jpe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jpeg"/><Relationship Id="rId1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14.png"/><Relationship Id="rId21" Type="http://schemas.openxmlformats.org/officeDocument/2006/relationships/image" Target="../media/image43.png"/><Relationship Id="rId7" Type="http://schemas.openxmlformats.org/officeDocument/2006/relationships/image" Target="../media/image29.jpe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13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5" Type="http://schemas.openxmlformats.org/officeDocument/2006/relationships/image" Target="../media/image27.jpe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jpeg"/><Relationship Id="rId14" Type="http://schemas.openxmlformats.org/officeDocument/2006/relationships/image" Target="../media/image36.png"/><Relationship Id="rId22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7.jpe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customXml" Target="../ink/ink1.xml"/><Relationship Id="rId10" Type="http://schemas.openxmlformats.org/officeDocument/2006/relationships/image" Target="../media/image52.png"/><Relationship Id="rId4" Type="http://schemas.openxmlformats.org/officeDocument/2006/relationships/image" Target="../media/image48.jpeg"/><Relationship Id="rId9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customXml" Target="../ink/ink2.xml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D97140-F7BA-2C4D-A777-4F6A1F13B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01" y="1244405"/>
            <a:ext cx="4848902" cy="48679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A689710-688B-3F1D-BE2F-391BECFF264B}"/>
                  </a:ext>
                </a:extLst>
              </p:cNvPr>
              <p:cNvSpPr/>
              <p:nvPr/>
            </p:nvSpPr>
            <p:spPr>
              <a:xfrm>
                <a:off x="6920298" y="1258260"/>
                <a:ext cx="4848901" cy="4860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n-SG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A689710-688B-3F1D-BE2F-391BECFF26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298" y="1258260"/>
                <a:ext cx="4848901" cy="48608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126EC25-BD14-90EB-17B4-7BF52C17C883}"/>
              </a:ext>
            </a:extLst>
          </p:cNvPr>
          <p:cNvSpPr txBox="1"/>
          <p:nvPr/>
        </p:nvSpPr>
        <p:spPr>
          <a:xfrm>
            <a:off x="7961746" y="2626846"/>
            <a:ext cx="324196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“Black Woman”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9AB1DA-56D8-F7A5-5DCE-BB8F480BED83}"/>
              </a:ext>
            </a:extLst>
          </p:cNvPr>
          <p:cNvSpPr txBox="1"/>
          <p:nvPr/>
        </p:nvSpPr>
        <p:spPr>
          <a:xfrm>
            <a:off x="5495365" y="2893552"/>
            <a:ext cx="12012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96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637786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eutral black young-adult male with short  black hair and brown eyes">
            <a:extLst>
              <a:ext uri="{FF2B5EF4-FFF2-40B4-BE49-F238E27FC236}">
                <a16:creationId xmlns:a16="http://schemas.microsoft.com/office/drawing/2014/main" id="{67598B4F-8978-18F5-7F3B-FD1C6EDC7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685" y="444021"/>
            <a:ext cx="2137540" cy="213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E4CEAA-AC3D-A9FD-FA43-8C52F567B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6" y="109680"/>
            <a:ext cx="2254934" cy="2471881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7324893-D2DB-53CA-B02A-675AD732F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01" y="381692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782720-6638-C951-19F4-664E7047FC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8215" y="3881582"/>
            <a:ext cx="1553289" cy="1810031"/>
          </a:xfrm>
          <a:prstGeom prst="rect">
            <a:avLst/>
          </a:prstGeom>
        </p:spPr>
      </p:pic>
      <p:pic>
        <p:nvPicPr>
          <p:cNvPr id="2054" name="Picture 6" descr="Joyful white middle-aged female with medium  brown hair and blue eyes">
            <a:extLst>
              <a:ext uri="{FF2B5EF4-FFF2-40B4-BE49-F238E27FC236}">
                <a16:creationId xmlns:a16="http://schemas.microsoft.com/office/drawing/2014/main" id="{80DC6106-5121-7BF0-4F84-A47E665AC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273" y="388158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Joyful white middle-aged female with medium  blond hair and grey eyes">
            <a:extLst>
              <a:ext uri="{FF2B5EF4-FFF2-40B4-BE49-F238E27FC236}">
                <a16:creationId xmlns:a16="http://schemas.microsoft.com/office/drawing/2014/main" id="{23955BE2-D96A-AD64-2D4A-CCFE15FEB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949" y="9906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Joyful white adult female with medium  blond hair and blue eyes">
            <a:extLst>
              <a:ext uri="{FF2B5EF4-FFF2-40B4-BE49-F238E27FC236}">
                <a16:creationId xmlns:a16="http://schemas.microsoft.com/office/drawing/2014/main" id="{F6A05F4D-4508-5032-8721-BA6677E23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0473" y="1206500"/>
            <a:ext cx="2006600" cy="20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046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Joyful white middle-aged female with short  brown hair and blue eyes">
            <a:extLst>
              <a:ext uri="{FF2B5EF4-FFF2-40B4-BE49-F238E27FC236}">
                <a16:creationId xmlns:a16="http://schemas.microsoft.com/office/drawing/2014/main" id="{BF1D61EA-7D80-941D-DBE9-D6B40E542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548" y="4990239"/>
            <a:ext cx="1680266" cy="168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oyful white adult female with medium  brown hair and brown eyes">
            <a:extLst>
              <a:ext uri="{FF2B5EF4-FFF2-40B4-BE49-F238E27FC236}">
                <a16:creationId xmlns:a16="http://schemas.microsoft.com/office/drawing/2014/main" id="{07FC0171-D430-C8C1-F400-EAC7731FF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867" y="4990240"/>
            <a:ext cx="1679545" cy="167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F52D66E-0524-3823-7FB8-970C26A8C600}"/>
                  </a:ext>
                </a:extLst>
              </p14:cNvPr>
              <p14:cNvContentPartPr/>
              <p14:nvPr/>
            </p14:nvContentPartPr>
            <p14:xfrm>
              <a:off x="2992225" y="3140098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F52D66E-0524-3823-7FB8-970C26A8C6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74585" y="3122098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038" name="Picture 14" descr="Joyful white adult male with short  brown hair and brown eyes">
            <a:extLst>
              <a:ext uri="{FF2B5EF4-FFF2-40B4-BE49-F238E27FC236}">
                <a16:creationId xmlns:a16="http://schemas.microsoft.com/office/drawing/2014/main" id="{8CBA8FC1-6B37-AFF3-F1C2-2778E023B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83" y="4990241"/>
            <a:ext cx="1680264" cy="168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4AC0D6A-B0C0-7DF3-D36B-0E8C5927F5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03565" y="1441723"/>
            <a:ext cx="516018" cy="624457"/>
          </a:xfrm>
          <a:prstGeom prst="rect">
            <a:avLst/>
          </a:prstGeom>
        </p:spPr>
      </p:pic>
      <p:pic>
        <p:nvPicPr>
          <p:cNvPr id="1040" name="Picture 16" descr="Joyful white adult female with medium  brown hair and brown eyes">
            <a:extLst>
              <a:ext uri="{FF2B5EF4-FFF2-40B4-BE49-F238E27FC236}">
                <a16:creationId xmlns:a16="http://schemas.microsoft.com/office/drawing/2014/main" id="{743D9CF8-AF49-AEF7-1B51-53DC5B03B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83" y="385556"/>
            <a:ext cx="1680624" cy="168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BC24A07-E5A9-6B83-785D-651A058D9F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8560" y="2804312"/>
            <a:ext cx="1812612" cy="17912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B84C770-4853-6317-D078-501C3351B4E4}"/>
              </a:ext>
            </a:extLst>
          </p:cNvPr>
          <p:cNvSpPr txBox="1"/>
          <p:nvPr/>
        </p:nvSpPr>
        <p:spPr>
          <a:xfrm>
            <a:off x="2992225" y="4601314"/>
            <a:ext cx="179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Wearing glasses</a:t>
            </a:r>
          </a:p>
        </p:txBody>
      </p:sp>
      <p:pic>
        <p:nvPicPr>
          <p:cNvPr id="1042" name="Picture 18" descr="Joyful white adult male with short  brown hair and brown eyes">
            <a:extLst>
              <a:ext uri="{FF2B5EF4-FFF2-40B4-BE49-F238E27FC236}">
                <a16:creationId xmlns:a16="http://schemas.microsoft.com/office/drawing/2014/main" id="{E12EA11C-BF26-1D9D-FA2E-45C288E16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587" y="386635"/>
            <a:ext cx="1679545" cy="167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87FF5EB-8C67-681E-572D-B07108BC24C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5867" y="2915334"/>
            <a:ext cx="1680265" cy="168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04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eutral white young-adult female with long  brown hair and brown eyes">
            <a:extLst>
              <a:ext uri="{FF2B5EF4-FFF2-40B4-BE49-F238E27FC236}">
                <a16:creationId xmlns:a16="http://schemas.microsoft.com/office/drawing/2014/main" id="{A558A433-A5F7-3136-3A7F-08EEE4F11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889" y="-309419"/>
            <a:ext cx="7112000" cy="71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36F9BA-250F-073B-62AA-D06998494292}"/>
              </a:ext>
            </a:extLst>
          </p:cNvPr>
          <p:cNvSpPr/>
          <p:nvPr/>
        </p:nvSpPr>
        <p:spPr>
          <a:xfrm>
            <a:off x="4165599" y="2558472"/>
            <a:ext cx="3537527" cy="32789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EB6F4688-A071-3C65-6292-8D882F14375A}"/>
              </a:ext>
            </a:extLst>
          </p:cNvPr>
          <p:cNvSpPr/>
          <p:nvPr/>
        </p:nvSpPr>
        <p:spPr>
          <a:xfrm>
            <a:off x="4253345" y="2863271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61007FF6-0910-DCDD-3679-90C7A36F1603}"/>
              </a:ext>
            </a:extLst>
          </p:cNvPr>
          <p:cNvSpPr/>
          <p:nvPr/>
        </p:nvSpPr>
        <p:spPr>
          <a:xfrm>
            <a:off x="4428836" y="3181927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F582EF9D-C2EF-8641-37B4-632BD5DE8DCD}"/>
              </a:ext>
            </a:extLst>
          </p:cNvPr>
          <p:cNvSpPr/>
          <p:nvPr/>
        </p:nvSpPr>
        <p:spPr>
          <a:xfrm>
            <a:off x="4719782" y="2789381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DFF414FF-5A78-764D-38EF-72D2FD742B7A}"/>
              </a:ext>
            </a:extLst>
          </p:cNvPr>
          <p:cNvSpPr/>
          <p:nvPr/>
        </p:nvSpPr>
        <p:spPr>
          <a:xfrm>
            <a:off x="4904509" y="2854036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9BD21904-7B6B-0A6B-D17D-2B7B6CAB56AC}"/>
              </a:ext>
            </a:extLst>
          </p:cNvPr>
          <p:cNvSpPr/>
          <p:nvPr/>
        </p:nvSpPr>
        <p:spPr>
          <a:xfrm>
            <a:off x="5163126" y="4682836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A9D03646-977E-DF5A-367F-40FB8D15CC54}"/>
              </a:ext>
            </a:extLst>
          </p:cNvPr>
          <p:cNvSpPr/>
          <p:nvPr/>
        </p:nvSpPr>
        <p:spPr>
          <a:xfrm>
            <a:off x="5149274" y="3052618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8AA712AC-F559-8444-1C9D-C7CDE3B31CE5}"/>
              </a:ext>
            </a:extLst>
          </p:cNvPr>
          <p:cNvSpPr/>
          <p:nvPr/>
        </p:nvSpPr>
        <p:spPr>
          <a:xfrm>
            <a:off x="6109858" y="3075708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030B7154-70AC-92AD-143C-5F7EC72278D0}"/>
              </a:ext>
            </a:extLst>
          </p:cNvPr>
          <p:cNvSpPr/>
          <p:nvPr/>
        </p:nvSpPr>
        <p:spPr>
          <a:xfrm>
            <a:off x="4535054" y="2918691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A59EBEEA-FF5A-F22E-BA06-14965CCDF04A}"/>
              </a:ext>
            </a:extLst>
          </p:cNvPr>
          <p:cNvSpPr/>
          <p:nvPr/>
        </p:nvSpPr>
        <p:spPr>
          <a:xfrm>
            <a:off x="6266876" y="2789380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177D6D97-8194-E8BE-C901-8AD6C2BF0E0D}"/>
              </a:ext>
            </a:extLst>
          </p:cNvPr>
          <p:cNvSpPr/>
          <p:nvPr/>
        </p:nvSpPr>
        <p:spPr>
          <a:xfrm>
            <a:off x="6331531" y="3080325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E8319501-3352-4918-5077-6EB5F0FF5E58}"/>
              </a:ext>
            </a:extLst>
          </p:cNvPr>
          <p:cNvSpPr/>
          <p:nvPr/>
        </p:nvSpPr>
        <p:spPr>
          <a:xfrm>
            <a:off x="6553201" y="2724725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Diamond 17">
            <a:extLst>
              <a:ext uri="{FF2B5EF4-FFF2-40B4-BE49-F238E27FC236}">
                <a16:creationId xmlns:a16="http://schemas.microsoft.com/office/drawing/2014/main" id="{69F37C4A-EC9F-0B10-FDD0-36BD6EF031AA}"/>
              </a:ext>
            </a:extLst>
          </p:cNvPr>
          <p:cNvSpPr/>
          <p:nvPr/>
        </p:nvSpPr>
        <p:spPr>
          <a:xfrm>
            <a:off x="6622474" y="3131125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Diamond 18">
            <a:extLst>
              <a:ext uri="{FF2B5EF4-FFF2-40B4-BE49-F238E27FC236}">
                <a16:creationId xmlns:a16="http://schemas.microsoft.com/office/drawing/2014/main" id="{0D448088-19A0-C79C-10D3-B3A5718959E2}"/>
              </a:ext>
            </a:extLst>
          </p:cNvPr>
          <p:cNvSpPr/>
          <p:nvPr/>
        </p:nvSpPr>
        <p:spPr>
          <a:xfrm>
            <a:off x="6848765" y="2854032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Diamond 19">
            <a:extLst>
              <a:ext uri="{FF2B5EF4-FFF2-40B4-BE49-F238E27FC236}">
                <a16:creationId xmlns:a16="http://schemas.microsoft.com/office/drawing/2014/main" id="{B7A18D50-AEAC-39C3-7AFB-1DE469202790}"/>
              </a:ext>
            </a:extLst>
          </p:cNvPr>
          <p:cNvSpPr/>
          <p:nvPr/>
        </p:nvSpPr>
        <p:spPr>
          <a:xfrm>
            <a:off x="4687454" y="3071091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Diamond 20">
            <a:extLst>
              <a:ext uri="{FF2B5EF4-FFF2-40B4-BE49-F238E27FC236}">
                <a16:creationId xmlns:a16="http://schemas.microsoft.com/office/drawing/2014/main" id="{DD6BC943-A7A0-440A-AFD1-02918B898355}"/>
              </a:ext>
            </a:extLst>
          </p:cNvPr>
          <p:cNvSpPr/>
          <p:nvPr/>
        </p:nvSpPr>
        <p:spPr>
          <a:xfrm>
            <a:off x="4839854" y="3223491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Diamond 21">
            <a:extLst>
              <a:ext uri="{FF2B5EF4-FFF2-40B4-BE49-F238E27FC236}">
                <a16:creationId xmlns:a16="http://schemas.microsoft.com/office/drawing/2014/main" id="{B449BF56-CE73-BD13-320B-8ACBD7D3068F}"/>
              </a:ext>
            </a:extLst>
          </p:cNvPr>
          <p:cNvSpPr/>
          <p:nvPr/>
        </p:nvSpPr>
        <p:spPr>
          <a:xfrm>
            <a:off x="4904509" y="4826000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Diamond 22">
            <a:extLst>
              <a:ext uri="{FF2B5EF4-FFF2-40B4-BE49-F238E27FC236}">
                <a16:creationId xmlns:a16="http://schemas.microsoft.com/office/drawing/2014/main" id="{77B89B50-A50A-BE2B-723B-E160BA14CF9A}"/>
              </a:ext>
            </a:extLst>
          </p:cNvPr>
          <p:cNvSpPr/>
          <p:nvPr/>
        </p:nvSpPr>
        <p:spPr>
          <a:xfrm>
            <a:off x="5278581" y="4932219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Diamond 23">
            <a:extLst>
              <a:ext uri="{FF2B5EF4-FFF2-40B4-BE49-F238E27FC236}">
                <a16:creationId xmlns:a16="http://schemas.microsoft.com/office/drawing/2014/main" id="{B6AAD544-F90A-9758-CAAB-0382E839E1D3}"/>
              </a:ext>
            </a:extLst>
          </p:cNvPr>
          <p:cNvSpPr/>
          <p:nvPr/>
        </p:nvSpPr>
        <p:spPr>
          <a:xfrm>
            <a:off x="5671127" y="4747490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Diamond 24">
            <a:extLst>
              <a:ext uri="{FF2B5EF4-FFF2-40B4-BE49-F238E27FC236}">
                <a16:creationId xmlns:a16="http://schemas.microsoft.com/office/drawing/2014/main" id="{F5545EA8-7662-CA32-1BC4-A46E859D2E72}"/>
              </a:ext>
            </a:extLst>
          </p:cNvPr>
          <p:cNvSpPr/>
          <p:nvPr/>
        </p:nvSpPr>
        <p:spPr>
          <a:xfrm>
            <a:off x="5962073" y="4756726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175E0CBC-F070-96B2-3EFE-6F8BEC73D98E}"/>
              </a:ext>
            </a:extLst>
          </p:cNvPr>
          <p:cNvSpPr/>
          <p:nvPr/>
        </p:nvSpPr>
        <p:spPr>
          <a:xfrm>
            <a:off x="6045203" y="5084618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Diamond 26">
            <a:extLst>
              <a:ext uri="{FF2B5EF4-FFF2-40B4-BE49-F238E27FC236}">
                <a16:creationId xmlns:a16="http://schemas.microsoft.com/office/drawing/2014/main" id="{BB9B3C09-01FB-1161-A3DF-9E3296638F05}"/>
              </a:ext>
            </a:extLst>
          </p:cNvPr>
          <p:cNvSpPr/>
          <p:nvPr/>
        </p:nvSpPr>
        <p:spPr>
          <a:xfrm>
            <a:off x="5024580" y="5149272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Diamond 27">
            <a:extLst>
              <a:ext uri="{FF2B5EF4-FFF2-40B4-BE49-F238E27FC236}">
                <a16:creationId xmlns:a16="http://schemas.microsoft.com/office/drawing/2014/main" id="{E0EF01BC-2658-F681-9EAA-D10CC788498F}"/>
              </a:ext>
            </a:extLst>
          </p:cNvPr>
          <p:cNvSpPr/>
          <p:nvPr/>
        </p:nvSpPr>
        <p:spPr>
          <a:xfrm>
            <a:off x="5458689" y="5287817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Diamond 28">
            <a:extLst>
              <a:ext uri="{FF2B5EF4-FFF2-40B4-BE49-F238E27FC236}">
                <a16:creationId xmlns:a16="http://schemas.microsoft.com/office/drawing/2014/main" id="{AB3F6CF5-2CC2-6CE7-FF4E-8AA8328A3E40}"/>
              </a:ext>
            </a:extLst>
          </p:cNvPr>
          <p:cNvSpPr/>
          <p:nvPr/>
        </p:nvSpPr>
        <p:spPr>
          <a:xfrm>
            <a:off x="5070762" y="3936999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Diamond 29">
            <a:extLst>
              <a:ext uri="{FF2B5EF4-FFF2-40B4-BE49-F238E27FC236}">
                <a16:creationId xmlns:a16="http://schemas.microsoft.com/office/drawing/2014/main" id="{1F01E41B-1BCB-A057-D81B-10CDCF3181BE}"/>
              </a:ext>
            </a:extLst>
          </p:cNvPr>
          <p:cNvSpPr/>
          <p:nvPr/>
        </p:nvSpPr>
        <p:spPr>
          <a:xfrm>
            <a:off x="5555672" y="4618181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Diamond 30">
            <a:extLst>
              <a:ext uri="{FF2B5EF4-FFF2-40B4-BE49-F238E27FC236}">
                <a16:creationId xmlns:a16="http://schemas.microsoft.com/office/drawing/2014/main" id="{B2537764-55AE-0A75-8F1A-163A24A58D02}"/>
              </a:ext>
            </a:extLst>
          </p:cNvPr>
          <p:cNvSpPr/>
          <p:nvPr/>
        </p:nvSpPr>
        <p:spPr>
          <a:xfrm>
            <a:off x="5518725" y="5033817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Diamond 31">
            <a:extLst>
              <a:ext uri="{FF2B5EF4-FFF2-40B4-BE49-F238E27FC236}">
                <a16:creationId xmlns:a16="http://schemas.microsoft.com/office/drawing/2014/main" id="{F0F55C8C-0798-5197-CDA3-A20FEE0ACCEC}"/>
              </a:ext>
            </a:extLst>
          </p:cNvPr>
          <p:cNvSpPr/>
          <p:nvPr/>
        </p:nvSpPr>
        <p:spPr>
          <a:xfrm>
            <a:off x="5800438" y="5029198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BD3C99C5-2360-B177-E032-0C357B9D4CE3}"/>
              </a:ext>
            </a:extLst>
          </p:cNvPr>
          <p:cNvSpPr/>
          <p:nvPr/>
        </p:nvSpPr>
        <p:spPr>
          <a:xfrm>
            <a:off x="6266876" y="4835236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Diamond 33">
            <a:extLst>
              <a:ext uri="{FF2B5EF4-FFF2-40B4-BE49-F238E27FC236}">
                <a16:creationId xmlns:a16="http://schemas.microsoft.com/office/drawing/2014/main" id="{12859DE8-CC4F-F181-5C98-CA1B86734159}"/>
              </a:ext>
            </a:extLst>
          </p:cNvPr>
          <p:cNvSpPr/>
          <p:nvPr/>
        </p:nvSpPr>
        <p:spPr>
          <a:xfrm>
            <a:off x="4895267" y="5029197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B5C9CF30-BD14-ACD6-F7AA-330CF70C9CD1}"/>
              </a:ext>
            </a:extLst>
          </p:cNvPr>
          <p:cNvSpPr/>
          <p:nvPr/>
        </p:nvSpPr>
        <p:spPr>
          <a:xfrm>
            <a:off x="5380181" y="3195779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Diamond 35">
            <a:extLst>
              <a:ext uri="{FF2B5EF4-FFF2-40B4-BE49-F238E27FC236}">
                <a16:creationId xmlns:a16="http://schemas.microsoft.com/office/drawing/2014/main" id="{D10024BA-4BA5-F3AB-9973-DD50A6D688E8}"/>
              </a:ext>
            </a:extLst>
          </p:cNvPr>
          <p:cNvSpPr/>
          <p:nvPr/>
        </p:nvSpPr>
        <p:spPr>
          <a:xfrm>
            <a:off x="5934361" y="4003963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Diamond 36">
            <a:extLst>
              <a:ext uri="{FF2B5EF4-FFF2-40B4-BE49-F238E27FC236}">
                <a16:creationId xmlns:a16="http://schemas.microsoft.com/office/drawing/2014/main" id="{2CD4E9B3-F6B3-62D1-0A1C-92D446BCFC18}"/>
              </a:ext>
            </a:extLst>
          </p:cNvPr>
          <p:cNvSpPr/>
          <p:nvPr/>
        </p:nvSpPr>
        <p:spPr>
          <a:xfrm>
            <a:off x="5442524" y="4177143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Diamond 37">
            <a:extLst>
              <a:ext uri="{FF2B5EF4-FFF2-40B4-BE49-F238E27FC236}">
                <a16:creationId xmlns:a16="http://schemas.microsoft.com/office/drawing/2014/main" id="{41EC7DEE-99AB-BE82-A29B-B5AA3F24CDE3}"/>
              </a:ext>
            </a:extLst>
          </p:cNvPr>
          <p:cNvSpPr/>
          <p:nvPr/>
        </p:nvSpPr>
        <p:spPr>
          <a:xfrm>
            <a:off x="5601854" y="3786908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Diamond 38">
            <a:extLst>
              <a:ext uri="{FF2B5EF4-FFF2-40B4-BE49-F238E27FC236}">
                <a16:creationId xmlns:a16="http://schemas.microsoft.com/office/drawing/2014/main" id="{AF19B1AE-9BB8-BF2B-4A06-C0C6ACBB2F3C}"/>
              </a:ext>
            </a:extLst>
          </p:cNvPr>
          <p:cNvSpPr/>
          <p:nvPr/>
        </p:nvSpPr>
        <p:spPr>
          <a:xfrm>
            <a:off x="5209308" y="4112490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Diamond 39">
            <a:extLst>
              <a:ext uri="{FF2B5EF4-FFF2-40B4-BE49-F238E27FC236}">
                <a16:creationId xmlns:a16="http://schemas.microsoft.com/office/drawing/2014/main" id="{F5D8B965-A6AF-A7D7-73BF-CC30F0826355}"/>
              </a:ext>
            </a:extLst>
          </p:cNvPr>
          <p:cNvSpPr/>
          <p:nvPr/>
        </p:nvSpPr>
        <p:spPr>
          <a:xfrm>
            <a:off x="5611088" y="3536370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" name="Diamond 40">
            <a:extLst>
              <a:ext uri="{FF2B5EF4-FFF2-40B4-BE49-F238E27FC236}">
                <a16:creationId xmlns:a16="http://schemas.microsoft.com/office/drawing/2014/main" id="{E0BE8E7E-21CD-5C64-DF93-D623788FC8C6}"/>
              </a:ext>
            </a:extLst>
          </p:cNvPr>
          <p:cNvSpPr/>
          <p:nvPr/>
        </p:nvSpPr>
        <p:spPr>
          <a:xfrm>
            <a:off x="5213931" y="3558309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Diamond 41">
            <a:extLst>
              <a:ext uri="{FF2B5EF4-FFF2-40B4-BE49-F238E27FC236}">
                <a16:creationId xmlns:a16="http://schemas.microsoft.com/office/drawing/2014/main" id="{F8AD7377-A120-604D-5687-97751604D52B}"/>
              </a:ext>
            </a:extLst>
          </p:cNvPr>
          <p:cNvSpPr/>
          <p:nvPr/>
        </p:nvSpPr>
        <p:spPr>
          <a:xfrm>
            <a:off x="5601854" y="3237342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Diamond 42">
            <a:extLst>
              <a:ext uri="{FF2B5EF4-FFF2-40B4-BE49-F238E27FC236}">
                <a16:creationId xmlns:a16="http://schemas.microsoft.com/office/drawing/2014/main" id="{7C1A2566-3CC2-BDFF-BEDA-CF7D8A850D78}"/>
              </a:ext>
            </a:extLst>
          </p:cNvPr>
          <p:cNvSpPr/>
          <p:nvPr/>
        </p:nvSpPr>
        <p:spPr>
          <a:xfrm>
            <a:off x="5694218" y="4126344"/>
            <a:ext cx="138546" cy="129309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2051DCE-5627-14A6-4E73-276FEC160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1564" y="1505293"/>
            <a:ext cx="1733792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15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D505DB-6F28-374D-5FD5-88FEAB1E9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913" y="439776"/>
            <a:ext cx="7089978" cy="566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28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A1B6AE-712C-B855-7EAB-88AF18C9D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69" y="344322"/>
            <a:ext cx="1834812" cy="18265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A2DA55-F89B-7A17-D489-CCE050C17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155" y="1337970"/>
            <a:ext cx="4229690" cy="41820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ECD1BF-2B64-CB78-E5FC-50335FC5B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94" y="2724150"/>
            <a:ext cx="2452454" cy="244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154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81D4D-B5FF-E7E4-40FF-D27A26453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6FF5975-5142-5751-C05B-152D3639C2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3264" y="134705"/>
            <a:ext cx="2419688" cy="242921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1D2382-F9FF-AC2F-8AA8-798BBBD28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791" y="134705"/>
            <a:ext cx="2410161" cy="24006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C081E1-6699-CE19-9973-981123C39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822" y="3127106"/>
            <a:ext cx="2381582" cy="23911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A8AFE4-93F4-3FD1-DF0F-32CB24AEDD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1576" y="153758"/>
            <a:ext cx="2410161" cy="24101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075C70-B233-8473-7C88-22EE41726F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6495" y="2789575"/>
            <a:ext cx="2410161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56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62A494-193C-CF90-F5FB-FB25BFC2B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5" y="446582"/>
            <a:ext cx="2438400" cy="243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2C8A1A-925F-6E75-0CE7-05C3D9575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446582"/>
            <a:ext cx="2438400" cy="243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ACB1AF-8104-7C60-7BA5-1F8DEB34B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600" y="446582"/>
            <a:ext cx="2438400" cy="2438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A558C6-7FD2-54C4-5E05-C25176308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0" y="446582"/>
            <a:ext cx="2438400" cy="2438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C217FE-9919-5E60-F7EF-39890D6F06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46582"/>
            <a:ext cx="2438400" cy="2438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0495DA-0D69-1A6C-8A6F-E09D548701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328737"/>
            <a:ext cx="2438400" cy="2438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A65781-DC6B-1354-126C-5FB623555E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6316" y="3328737"/>
            <a:ext cx="2438400" cy="2438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6FFE67-E3BF-CBE1-D365-C30F255791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4716" y="3328737"/>
            <a:ext cx="2438400" cy="2438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0A5356E-6CB8-C6A3-7DBC-2F72EFB517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5200" y="3328737"/>
            <a:ext cx="2438400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A8BD55C-D9E0-E541-25A6-AC29CEA8DB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53600" y="3328737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90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6A479A-D0C1-9E1A-7FA8-898EED306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310" y="228153"/>
            <a:ext cx="8097380" cy="6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13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6A479A-D0C1-9E1A-7FA8-898EED306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310" y="228153"/>
            <a:ext cx="8097380" cy="64016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A510F0E-7627-E408-0B38-26AB0C4BE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836" y="219037"/>
            <a:ext cx="8097379" cy="64108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B05B4D8-96D5-0897-8B19-F1070F398C52}"/>
              </a:ext>
            </a:extLst>
          </p:cNvPr>
          <p:cNvSpPr/>
          <p:nvPr/>
        </p:nvSpPr>
        <p:spPr>
          <a:xfrm>
            <a:off x="2047310" y="4738255"/>
            <a:ext cx="2266072" cy="258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B5050D-DD8F-6315-E8E9-1E1165A847D6}"/>
              </a:ext>
            </a:extLst>
          </p:cNvPr>
          <p:cNvSpPr txBox="1"/>
          <p:nvPr/>
        </p:nvSpPr>
        <p:spPr>
          <a:xfrm>
            <a:off x="1970256" y="4738255"/>
            <a:ext cx="3084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Interaction Modelling</a:t>
            </a:r>
            <a:endParaRPr lang="en-SG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898AB3-29FE-732A-E502-A0398445D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389" y="757382"/>
            <a:ext cx="1775537" cy="16742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9121EB-7E5A-CBB3-CC4C-75862527D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998" y="1427788"/>
            <a:ext cx="219106" cy="3334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B1333CC-3B59-9AEB-2C8D-4D178E0904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9158" y="537607"/>
            <a:ext cx="1752845" cy="191479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0D814F7-BFD2-ED71-B719-688C45F58538}"/>
              </a:ext>
            </a:extLst>
          </p:cNvPr>
          <p:cNvSpPr/>
          <p:nvPr/>
        </p:nvSpPr>
        <p:spPr>
          <a:xfrm>
            <a:off x="6622473" y="1034473"/>
            <a:ext cx="1468006" cy="1136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7DAD2-71C4-C02C-ACE4-82FECD95A812}"/>
              </a:ext>
            </a:extLst>
          </p:cNvPr>
          <p:cNvSpPr txBox="1"/>
          <p:nvPr/>
        </p:nvSpPr>
        <p:spPr>
          <a:xfrm>
            <a:off x="6744126" y="1271333"/>
            <a:ext cx="1384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“Smiling with teeth”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75116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2084F-D44C-529C-47FF-27D633AE9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C9BD01-51CD-F0AF-3988-40F0AA8DB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310" y="228153"/>
            <a:ext cx="8097380" cy="64016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3B2A2C3-E3A7-AC5E-0F1C-FF6441217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836" y="219037"/>
            <a:ext cx="8097379" cy="64108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C14250-CFD3-EF7D-8263-1FA9A2972646}"/>
              </a:ext>
            </a:extLst>
          </p:cNvPr>
          <p:cNvSpPr/>
          <p:nvPr/>
        </p:nvSpPr>
        <p:spPr>
          <a:xfrm>
            <a:off x="2047310" y="4738255"/>
            <a:ext cx="2266072" cy="258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66CC27-38E2-D033-3409-F959D9EFB89E}"/>
              </a:ext>
            </a:extLst>
          </p:cNvPr>
          <p:cNvSpPr txBox="1"/>
          <p:nvPr/>
        </p:nvSpPr>
        <p:spPr>
          <a:xfrm>
            <a:off x="1970256" y="4738255"/>
            <a:ext cx="3084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Interaction Modelling</a:t>
            </a:r>
            <a:endParaRPr lang="en-SG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B85508-349F-CCF3-CAEF-058A0C827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389" y="757382"/>
            <a:ext cx="1775537" cy="16742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BE5780-2F08-1D86-4016-185295287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998" y="1427788"/>
            <a:ext cx="219106" cy="3334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73A5AD-D313-81FF-50F4-62A5E28ACB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9158" y="537607"/>
            <a:ext cx="1752845" cy="191479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2D6E8EA-80B5-BBE8-8318-4D26072E49BF}"/>
              </a:ext>
            </a:extLst>
          </p:cNvPr>
          <p:cNvSpPr/>
          <p:nvPr/>
        </p:nvSpPr>
        <p:spPr>
          <a:xfrm>
            <a:off x="6622473" y="1034473"/>
            <a:ext cx="1468006" cy="1136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3D2457-6F0A-5D59-0C34-6B590DF318E4}"/>
              </a:ext>
            </a:extLst>
          </p:cNvPr>
          <p:cNvSpPr txBox="1"/>
          <p:nvPr/>
        </p:nvSpPr>
        <p:spPr>
          <a:xfrm>
            <a:off x="6744126" y="1271333"/>
            <a:ext cx="1384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“Smiling with teeth” 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50B6CE-8294-C75C-60E0-71D62104A2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1076" y="3048868"/>
            <a:ext cx="1579384" cy="15820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BCE3EBD-7233-0EBB-4F45-42B779DC28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4217" y="3048868"/>
            <a:ext cx="1606354" cy="15820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D781EC5-6118-1EC2-3E01-20A2114DE8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4833" y="3048868"/>
            <a:ext cx="1579384" cy="158205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85A90B1-A4F6-B809-35AF-BDECF73768CF}"/>
              </a:ext>
            </a:extLst>
          </p:cNvPr>
          <p:cNvSpPr/>
          <p:nvPr/>
        </p:nvSpPr>
        <p:spPr>
          <a:xfrm>
            <a:off x="8530571" y="2781300"/>
            <a:ext cx="1691170" cy="19569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971C843-FB03-6968-9DAA-2B7824FFA5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06249" y="5085796"/>
            <a:ext cx="1593261" cy="151601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9E2254F-E92D-C344-30D5-65C98ACF5F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27493" y="3048868"/>
            <a:ext cx="1563431" cy="157065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062268E-1FED-DE2A-8DA3-A7E27C5DF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10811" y="3048868"/>
            <a:ext cx="1649120" cy="1570658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CA370044-E4CE-ABAC-124A-DE7B3452E143}"/>
              </a:ext>
            </a:extLst>
          </p:cNvPr>
          <p:cNvSpPr/>
          <p:nvPr/>
        </p:nvSpPr>
        <p:spPr>
          <a:xfrm>
            <a:off x="3711716" y="2930139"/>
            <a:ext cx="1606147" cy="18081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5945ED4-90AE-E3E9-4DD2-A644339717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01541" y="3033917"/>
            <a:ext cx="1625847" cy="162473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083BAF2-E777-4475-C5A1-D1BC7AFA441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53913" y="5057759"/>
            <a:ext cx="1775537" cy="158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809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6A479A-D0C1-9E1A-7FA8-898EED306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310" y="228153"/>
            <a:ext cx="8097380" cy="64016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A510F0E-7627-E408-0B38-26AB0C4BE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836" y="157447"/>
            <a:ext cx="8097379" cy="64723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B05B4D8-96D5-0897-8B19-F1070F398C52}"/>
              </a:ext>
            </a:extLst>
          </p:cNvPr>
          <p:cNvSpPr/>
          <p:nvPr/>
        </p:nvSpPr>
        <p:spPr>
          <a:xfrm>
            <a:off x="2047310" y="4738255"/>
            <a:ext cx="2266072" cy="258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B5050D-DD8F-6315-E8E9-1E1165A847D6}"/>
              </a:ext>
            </a:extLst>
          </p:cNvPr>
          <p:cNvSpPr txBox="1"/>
          <p:nvPr/>
        </p:nvSpPr>
        <p:spPr>
          <a:xfrm>
            <a:off x="1970256" y="4738255"/>
            <a:ext cx="3084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Interaction Modelling</a:t>
            </a:r>
            <a:endParaRPr lang="en-SG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60023E-2397-97E2-161F-C2B23ECD3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7227" y="713062"/>
            <a:ext cx="1656472" cy="1656472"/>
          </a:xfrm>
          <a:prstGeom prst="rect">
            <a:avLst/>
          </a:prstGeom>
        </p:spPr>
      </p:pic>
      <p:pic>
        <p:nvPicPr>
          <p:cNvPr id="1026" name="Picture 2" descr="Neutral white young-adult male with short  brown hair and brown eyes">
            <a:extLst>
              <a:ext uri="{FF2B5EF4-FFF2-40B4-BE49-F238E27FC236}">
                <a16:creationId xmlns:a16="http://schemas.microsoft.com/office/drawing/2014/main" id="{7605E0A4-5C2A-18F5-BBDD-C6E52FC34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111" y="3023342"/>
            <a:ext cx="1656472" cy="161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utral white young-adult male with short  brown hair and grey eyes">
            <a:extLst>
              <a:ext uri="{FF2B5EF4-FFF2-40B4-BE49-F238E27FC236}">
                <a16:creationId xmlns:a16="http://schemas.microsoft.com/office/drawing/2014/main" id="{E6F8C663-2AD0-E985-BE2C-C5D458844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343" y="3023341"/>
            <a:ext cx="1604737" cy="160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eutral white young-adult male with short  brown hair and brown eyes">
            <a:extLst>
              <a:ext uri="{FF2B5EF4-FFF2-40B4-BE49-F238E27FC236}">
                <a16:creationId xmlns:a16="http://schemas.microsoft.com/office/drawing/2014/main" id="{088C9774-CE4C-9D66-2D08-1B86B5080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619" y="3010998"/>
            <a:ext cx="1570725" cy="161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eutral white young-adult male with short  brown hair and brown eyes">
            <a:extLst>
              <a:ext uri="{FF2B5EF4-FFF2-40B4-BE49-F238E27FC236}">
                <a16:creationId xmlns:a16="http://schemas.microsoft.com/office/drawing/2014/main" id="{FB5E9927-E94F-4A0C-8840-5E61320A8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227" y="2998658"/>
            <a:ext cx="1577319" cy="164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oyful white young-adult male with short  brown hair and brown eyes">
            <a:extLst>
              <a:ext uri="{FF2B5EF4-FFF2-40B4-BE49-F238E27FC236}">
                <a16:creationId xmlns:a16="http://schemas.microsoft.com/office/drawing/2014/main" id="{84C8E853-FAF4-173A-DD84-263E013D4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583" y="3010999"/>
            <a:ext cx="1656472" cy="161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3F0924-38AF-6E95-5F16-8C0398E5CD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5836" y="5076809"/>
            <a:ext cx="1605275" cy="15738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273627-CB78-9DE6-7D96-1AE09643EE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39491" y="709795"/>
            <a:ext cx="1730363" cy="165320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1C5510-C287-0EAD-1BA3-9AAAB0DC286C}"/>
              </a:ext>
            </a:extLst>
          </p:cNvPr>
          <p:cNvSpPr/>
          <p:nvPr/>
        </p:nvSpPr>
        <p:spPr>
          <a:xfrm>
            <a:off x="2085836" y="415636"/>
            <a:ext cx="3884018" cy="214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D9680C-8DBE-6407-DDF4-A83D80F62CF9}"/>
              </a:ext>
            </a:extLst>
          </p:cNvPr>
          <p:cNvSpPr txBox="1"/>
          <p:nvPr/>
        </p:nvSpPr>
        <p:spPr>
          <a:xfrm>
            <a:off x="2569673" y="371241"/>
            <a:ext cx="751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Sketch</a:t>
            </a:r>
            <a:endParaRPr lang="en-SG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36145D-5A8F-B339-E5ED-B0C1DB849F2A}"/>
              </a:ext>
            </a:extLst>
          </p:cNvPr>
          <p:cNvSpPr txBox="1"/>
          <p:nvPr/>
        </p:nvSpPr>
        <p:spPr>
          <a:xfrm>
            <a:off x="4482402" y="373027"/>
            <a:ext cx="1730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Parsing Map</a:t>
            </a:r>
            <a:endParaRPr lang="en-SG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895F026-7E1D-E543-0730-73EC912DA3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91111" y="5062189"/>
            <a:ext cx="1656472" cy="16052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2214450-870F-BADF-C805-C3076A6087A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04146" y="3006571"/>
            <a:ext cx="8071933" cy="1604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C0A1FA-1F5A-3F67-6172-A5B331312C4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64640" y="5079038"/>
            <a:ext cx="1600012" cy="16000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716DAF3-A43D-AF55-1724-01D6485E45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68799" y="5074215"/>
            <a:ext cx="1678783" cy="15932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3A990B-12AE-E890-3173-C0F291EF7FF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47582" y="5070791"/>
            <a:ext cx="1616506" cy="161650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EC51957-15EC-2577-4DB9-90A87CEE0DD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03041" y="2998658"/>
            <a:ext cx="1632612" cy="1632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77D3E37-E5A0-2DB3-246A-63630D146C6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661247" y="5052158"/>
            <a:ext cx="1674406" cy="16351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EFAB6FA-B522-67FB-1033-50CB6810007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36051" y="5042066"/>
            <a:ext cx="1656472" cy="16584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DA21774-4266-8347-5DC7-7519FF8B91F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587889" y="5060540"/>
            <a:ext cx="1633068" cy="16330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43B578-41C0-BBCE-30E2-C547C9E11B3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590579" y="5043378"/>
            <a:ext cx="1630377" cy="163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78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A48A0-E050-6F65-D115-3491F6B97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81914C-9397-2936-EF4F-18C38D2EC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310" y="228153"/>
            <a:ext cx="8097380" cy="64016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0760D6-CFEF-CB5A-B272-31967A528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836" y="157447"/>
            <a:ext cx="8097379" cy="64723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2A078C7-7B41-FDC4-4AF6-67D5EDB77642}"/>
              </a:ext>
            </a:extLst>
          </p:cNvPr>
          <p:cNvSpPr/>
          <p:nvPr/>
        </p:nvSpPr>
        <p:spPr>
          <a:xfrm>
            <a:off x="2047310" y="4738255"/>
            <a:ext cx="2266072" cy="258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739C6A-8D7C-17F4-1033-3B52730D06B8}"/>
              </a:ext>
            </a:extLst>
          </p:cNvPr>
          <p:cNvSpPr txBox="1"/>
          <p:nvPr/>
        </p:nvSpPr>
        <p:spPr>
          <a:xfrm>
            <a:off x="1970256" y="4738255"/>
            <a:ext cx="3084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Interaction Modelling</a:t>
            </a:r>
            <a:endParaRPr lang="en-SG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EC870F-C8E7-983D-6038-96C1EE81A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7227" y="713062"/>
            <a:ext cx="1656472" cy="1656472"/>
          </a:xfrm>
          <a:prstGeom prst="rect">
            <a:avLst/>
          </a:prstGeom>
        </p:spPr>
      </p:pic>
      <p:pic>
        <p:nvPicPr>
          <p:cNvPr id="1026" name="Picture 2" descr="Neutral white young-adult male with short  brown hair and brown eyes">
            <a:extLst>
              <a:ext uri="{FF2B5EF4-FFF2-40B4-BE49-F238E27FC236}">
                <a16:creationId xmlns:a16="http://schemas.microsoft.com/office/drawing/2014/main" id="{B5C1A861-2C93-A2C6-9ABB-3718C79D3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111" y="3023342"/>
            <a:ext cx="1656472" cy="161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utral white young-adult male with short  brown hair and grey eyes">
            <a:extLst>
              <a:ext uri="{FF2B5EF4-FFF2-40B4-BE49-F238E27FC236}">
                <a16:creationId xmlns:a16="http://schemas.microsoft.com/office/drawing/2014/main" id="{547FEC3A-77A0-E440-2073-9650B3013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343" y="3023341"/>
            <a:ext cx="1604737" cy="160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eutral white young-adult male with short  brown hair and brown eyes">
            <a:extLst>
              <a:ext uri="{FF2B5EF4-FFF2-40B4-BE49-F238E27FC236}">
                <a16:creationId xmlns:a16="http://schemas.microsoft.com/office/drawing/2014/main" id="{83D890EA-B661-3A2B-E745-6CAE452CD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619" y="3010998"/>
            <a:ext cx="1570725" cy="161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eutral white young-adult male with short  brown hair and brown eyes">
            <a:extLst>
              <a:ext uri="{FF2B5EF4-FFF2-40B4-BE49-F238E27FC236}">
                <a16:creationId xmlns:a16="http://schemas.microsoft.com/office/drawing/2014/main" id="{3357B4C4-34A3-EC36-951A-54729943A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227" y="2998658"/>
            <a:ext cx="1577319" cy="164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oyful white young-adult male with short  brown hair and brown eyes">
            <a:extLst>
              <a:ext uri="{FF2B5EF4-FFF2-40B4-BE49-F238E27FC236}">
                <a16:creationId xmlns:a16="http://schemas.microsoft.com/office/drawing/2014/main" id="{4CE4D480-EB4E-301C-8EDD-2FE728242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583" y="3010999"/>
            <a:ext cx="1656472" cy="161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C89621-7CC6-9564-EDD5-1BEDA47887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5836" y="5076809"/>
            <a:ext cx="1605275" cy="15738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11EEFF-9E6F-DC4B-9F99-D573B21AE2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39491" y="709795"/>
            <a:ext cx="1730363" cy="165320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DCCC95E-DE4D-23F6-CACA-729F3FBB0E58}"/>
              </a:ext>
            </a:extLst>
          </p:cNvPr>
          <p:cNvSpPr/>
          <p:nvPr/>
        </p:nvSpPr>
        <p:spPr>
          <a:xfrm>
            <a:off x="2085836" y="415636"/>
            <a:ext cx="3884018" cy="214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70DC99-5A05-D7A6-19AB-DC3EDF6F00FA}"/>
              </a:ext>
            </a:extLst>
          </p:cNvPr>
          <p:cNvSpPr txBox="1"/>
          <p:nvPr/>
        </p:nvSpPr>
        <p:spPr>
          <a:xfrm>
            <a:off x="2569673" y="371241"/>
            <a:ext cx="751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Sketch</a:t>
            </a:r>
            <a:endParaRPr lang="en-SG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CC9470-289B-45CB-FEF6-7D47CA6266BE}"/>
              </a:ext>
            </a:extLst>
          </p:cNvPr>
          <p:cNvSpPr txBox="1"/>
          <p:nvPr/>
        </p:nvSpPr>
        <p:spPr>
          <a:xfrm>
            <a:off x="4482402" y="373027"/>
            <a:ext cx="1730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Parsing Map</a:t>
            </a:r>
            <a:endParaRPr lang="en-SG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04731F7-AEFF-6B63-56A8-C66BEAF5486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91111" y="5062189"/>
            <a:ext cx="1656472" cy="16052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2B61FAD-EFB0-1C8B-B5C0-ADA7D3284E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04146" y="3006571"/>
            <a:ext cx="8071933" cy="1604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4BA213-1BE3-D5B1-602E-1A5ECF2AF2E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64640" y="5079038"/>
            <a:ext cx="1600012" cy="16000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BB16572-F478-44ED-5E81-35FCBD472BC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68799" y="5074215"/>
            <a:ext cx="1678783" cy="15932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51BAEDE-3CEB-8513-9387-38D80A481A7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47582" y="5070791"/>
            <a:ext cx="1616506" cy="161650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A63B3F7-AD0E-B92F-6FA0-7EA5E5E9031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93501" y="3017266"/>
            <a:ext cx="1664604" cy="161023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1DB59ED-E492-F817-F34F-518B02D8553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661247" y="5052158"/>
            <a:ext cx="1674406" cy="16351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10D8CB7-4920-22DA-DB2F-1D96EA30169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36051" y="5042066"/>
            <a:ext cx="1656472" cy="16584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7BC6130-1C61-6B9C-E939-7FCA74B430E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587889" y="5060540"/>
            <a:ext cx="1633068" cy="16330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C169A3-2787-7D2C-D4E4-18011E46C74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590579" y="5043378"/>
            <a:ext cx="1630377" cy="16330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7BAAE1-05F5-F732-1A89-97FF8A2C1FD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093624" y="3002495"/>
            <a:ext cx="1599876" cy="16375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D235DC-0FA5-7381-4082-7620F7CD954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368779" y="3017002"/>
            <a:ext cx="1631839" cy="15937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49F6B7B-C52E-E325-80D4-0191E0DA8AA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000618" y="2998658"/>
            <a:ext cx="1563589" cy="16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593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Joyful white middle-aged female with short  brown hair and blue eyes">
            <a:extLst>
              <a:ext uri="{FF2B5EF4-FFF2-40B4-BE49-F238E27FC236}">
                <a16:creationId xmlns:a16="http://schemas.microsoft.com/office/drawing/2014/main" id="{BF1D61EA-7D80-941D-DBE9-D6B40E542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199" y="4552557"/>
            <a:ext cx="1839553" cy="180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oyful white adult female with medium  brown hair and brown eyes">
            <a:extLst>
              <a:ext uri="{FF2B5EF4-FFF2-40B4-BE49-F238E27FC236}">
                <a16:creationId xmlns:a16="http://schemas.microsoft.com/office/drawing/2014/main" id="{07FC0171-D430-C8C1-F400-EAC7731FF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023" y="4552557"/>
            <a:ext cx="1839553" cy="180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F52D66E-0524-3823-7FB8-970C26A8C600}"/>
                  </a:ext>
                </a:extLst>
              </p14:cNvPr>
              <p14:cNvContentPartPr/>
              <p14:nvPr/>
            </p14:nvContentPartPr>
            <p14:xfrm>
              <a:off x="2992225" y="3140098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F52D66E-0524-3823-7FB8-970C26A8C6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74225" y="3122098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038" name="Picture 14" descr="Joyful white adult male with short  brown hair and brown eyes">
            <a:extLst>
              <a:ext uri="{FF2B5EF4-FFF2-40B4-BE49-F238E27FC236}">
                <a16:creationId xmlns:a16="http://schemas.microsoft.com/office/drawing/2014/main" id="{8CBA8FC1-6B37-AFF3-F1C2-2778E023B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74" y="4552557"/>
            <a:ext cx="1800254" cy="180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4AC0D6A-B0C0-7DF3-D36B-0E8C5927F5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03565" y="1441723"/>
            <a:ext cx="516018" cy="62445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BC24A07-E5A9-6B83-785D-651A058D9F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964" y="1548320"/>
            <a:ext cx="1800255" cy="17790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B74724-52C4-D809-89EB-7AD7D1A1E0CC}"/>
              </a:ext>
            </a:extLst>
          </p:cNvPr>
          <p:cNvSpPr txBox="1"/>
          <p:nvPr/>
        </p:nvSpPr>
        <p:spPr>
          <a:xfrm>
            <a:off x="739308" y="560204"/>
            <a:ext cx="1255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Conditions</a:t>
            </a:r>
            <a:endParaRPr lang="en-SG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3A2B19-D424-A9A5-83F9-E5B1C9A880A3}"/>
              </a:ext>
            </a:extLst>
          </p:cNvPr>
          <p:cNvSpPr txBox="1"/>
          <p:nvPr/>
        </p:nvSpPr>
        <p:spPr>
          <a:xfrm>
            <a:off x="2992225" y="1923849"/>
            <a:ext cx="183955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SG" dirty="0"/>
            </a:br>
            <a:r>
              <a:rPr lang="en-S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“Wearing glasses”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A1F659-2242-52D9-BA3A-07E692064652}"/>
              </a:ext>
            </a:extLst>
          </p:cNvPr>
          <p:cNvSpPr txBox="1"/>
          <p:nvPr/>
        </p:nvSpPr>
        <p:spPr>
          <a:xfrm>
            <a:off x="644964" y="4083118"/>
            <a:ext cx="1785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C1</a:t>
            </a:r>
            <a:endParaRPr lang="en-SG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27F6E0-0571-3959-E9AD-1523E9427611}"/>
              </a:ext>
            </a:extLst>
          </p:cNvPr>
          <p:cNvSpPr txBox="1"/>
          <p:nvPr/>
        </p:nvSpPr>
        <p:spPr>
          <a:xfrm>
            <a:off x="2992225" y="1111003"/>
            <a:ext cx="1839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C2: Text Prompt</a:t>
            </a:r>
            <a:endParaRPr lang="en-SG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E1CB45-DBEA-1F03-1ED7-CB412FDF97F5}"/>
              </a:ext>
            </a:extLst>
          </p:cNvPr>
          <p:cNvSpPr/>
          <p:nvPr/>
        </p:nvSpPr>
        <p:spPr>
          <a:xfrm>
            <a:off x="2992225" y="1570848"/>
            <a:ext cx="1839553" cy="18187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34D1A3-610B-9A4D-C260-02F36D2958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0671" y="1589447"/>
            <a:ext cx="1839553" cy="18395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01BC8A-EA72-C49F-3A88-4E3E4C7A498C}"/>
              </a:ext>
            </a:extLst>
          </p:cNvPr>
          <p:cNvSpPr txBox="1"/>
          <p:nvPr/>
        </p:nvSpPr>
        <p:spPr>
          <a:xfrm>
            <a:off x="5520671" y="1119446"/>
            <a:ext cx="1839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C3: Parsing Map</a:t>
            </a:r>
            <a:endParaRPr lang="en-SG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E15E65-A8C6-C0C9-6A94-663D3FC7F1A0}"/>
              </a:ext>
            </a:extLst>
          </p:cNvPr>
          <p:cNvSpPr txBox="1"/>
          <p:nvPr/>
        </p:nvSpPr>
        <p:spPr>
          <a:xfrm>
            <a:off x="660719" y="3605229"/>
            <a:ext cx="1255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SG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E300B6-266A-0CFD-B784-2DD7431B0BF5}"/>
              </a:ext>
            </a:extLst>
          </p:cNvPr>
          <p:cNvSpPr txBox="1"/>
          <p:nvPr/>
        </p:nvSpPr>
        <p:spPr>
          <a:xfrm>
            <a:off x="766384" y="1119446"/>
            <a:ext cx="1678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C1: Sketch</a:t>
            </a:r>
            <a:endParaRPr lang="en-SG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80FC75-0989-FD47-AF34-12086937C0F6}"/>
              </a:ext>
            </a:extLst>
          </p:cNvPr>
          <p:cNvSpPr txBox="1"/>
          <p:nvPr/>
        </p:nvSpPr>
        <p:spPr>
          <a:xfrm>
            <a:off x="3228199" y="4083118"/>
            <a:ext cx="1839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C1 + C2</a:t>
            </a:r>
            <a:endParaRPr lang="en-SG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8718D2-4513-2A01-034A-DE6DEA789BAA}"/>
              </a:ext>
            </a:extLst>
          </p:cNvPr>
          <p:cNvSpPr txBox="1"/>
          <p:nvPr/>
        </p:nvSpPr>
        <p:spPr>
          <a:xfrm>
            <a:off x="5820434" y="4083118"/>
            <a:ext cx="1800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C1 + C2 + C3</a:t>
            </a:r>
            <a:endParaRPr lang="en-SG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088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F7BB2-DB09-FA82-6F11-49162AB1F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8FB9D5E-18C0-0254-CDDC-CD17E7B65B62}"/>
                  </a:ext>
                </a:extLst>
              </p14:cNvPr>
              <p14:cNvContentPartPr/>
              <p14:nvPr/>
            </p14:nvContentPartPr>
            <p14:xfrm>
              <a:off x="2992225" y="3140098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8FB9D5E-18C0-0254-CDDC-CD17E7B65B6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74225" y="3122098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BBE3EA30-B42D-CB87-E59C-5B8857A03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3565" y="1441723"/>
            <a:ext cx="516018" cy="62445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C68F6F3-FFD8-816B-5E3B-A89C8C4CB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964" y="1548320"/>
            <a:ext cx="1800255" cy="17790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9FC568-D65E-DF75-7378-6F055E85DD7B}"/>
              </a:ext>
            </a:extLst>
          </p:cNvPr>
          <p:cNvSpPr txBox="1"/>
          <p:nvPr/>
        </p:nvSpPr>
        <p:spPr>
          <a:xfrm>
            <a:off x="739308" y="560204"/>
            <a:ext cx="1255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Conditions</a:t>
            </a:r>
            <a:endParaRPr lang="en-SG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DA4364-33D4-8D56-863A-38A4A9944345}"/>
              </a:ext>
            </a:extLst>
          </p:cNvPr>
          <p:cNvSpPr txBox="1"/>
          <p:nvPr/>
        </p:nvSpPr>
        <p:spPr>
          <a:xfrm>
            <a:off x="2992225" y="1923849"/>
            <a:ext cx="183955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SG" dirty="0"/>
            </a:br>
            <a:r>
              <a:rPr lang="en-S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“Wearing glasses”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CD9068-1CD4-3D9F-F2CA-EEB3A90421AB}"/>
              </a:ext>
            </a:extLst>
          </p:cNvPr>
          <p:cNvSpPr txBox="1"/>
          <p:nvPr/>
        </p:nvSpPr>
        <p:spPr>
          <a:xfrm>
            <a:off x="644964" y="4083118"/>
            <a:ext cx="1785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C1</a:t>
            </a:r>
            <a:endParaRPr lang="en-SG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0E8A0B-20EA-DCEF-5B8C-0EA91030F938}"/>
              </a:ext>
            </a:extLst>
          </p:cNvPr>
          <p:cNvSpPr txBox="1"/>
          <p:nvPr/>
        </p:nvSpPr>
        <p:spPr>
          <a:xfrm>
            <a:off x="2992225" y="1111003"/>
            <a:ext cx="1839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C2: Text Prompt</a:t>
            </a:r>
            <a:endParaRPr lang="en-SG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741941-1533-022E-00DD-AD87E2E34488}"/>
              </a:ext>
            </a:extLst>
          </p:cNvPr>
          <p:cNvSpPr/>
          <p:nvPr/>
        </p:nvSpPr>
        <p:spPr>
          <a:xfrm>
            <a:off x="2992225" y="1570848"/>
            <a:ext cx="1839553" cy="18187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8131B5-8E03-1D74-187C-B139F84EDB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0671" y="1589447"/>
            <a:ext cx="1839553" cy="18395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1384C8-C3F6-CF9C-012E-39170446B964}"/>
              </a:ext>
            </a:extLst>
          </p:cNvPr>
          <p:cNvSpPr txBox="1"/>
          <p:nvPr/>
        </p:nvSpPr>
        <p:spPr>
          <a:xfrm>
            <a:off x="5520671" y="1119446"/>
            <a:ext cx="1839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C3: Parsing Map</a:t>
            </a:r>
            <a:endParaRPr lang="en-SG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B65BBD-742A-F448-925A-61AE9DF33EE3}"/>
              </a:ext>
            </a:extLst>
          </p:cNvPr>
          <p:cNvSpPr txBox="1"/>
          <p:nvPr/>
        </p:nvSpPr>
        <p:spPr>
          <a:xfrm>
            <a:off x="660719" y="3605229"/>
            <a:ext cx="1255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SG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071219-6DA7-47A0-ACD7-E128EEEC8A5E}"/>
              </a:ext>
            </a:extLst>
          </p:cNvPr>
          <p:cNvSpPr txBox="1"/>
          <p:nvPr/>
        </p:nvSpPr>
        <p:spPr>
          <a:xfrm>
            <a:off x="766384" y="1119446"/>
            <a:ext cx="1678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C1: Sketch</a:t>
            </a:r>
            <a:endParaRPr lang="en-SG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31B4DB-5D17-6CE3-D2CB-958EE623F987}"/>
              </a:ext>
            </a:extLst>
          </p:cNvPr>
          <p:cNvSpPr txBox="1"/>
          <p:nvPr/>
        </p:nvSpPr>
        <p:spPr>
          <a:xfrm>
            <a:off x="3228199" y="4083118"/>
            <a:ext cx="1839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C1 + C2</a:t>
            </a:r>
            <a:endParaRPr lang="en-SG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4EBDDD-11D8-A085-E5F9-6083E6C41DB3}"/>
              </a:ext>
            </a:extLst>
          </p:cNvPr>
          <p:cNvSpPr txBox="1"/>
          <p:nvPr/>
        </p:nvSpPr>
        <p:spPr>
          <a:xfrm>
            <a:off x="5820434" y="4083118"/>
            <a:ext cx="1800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C1 + C2 + C3</a:t>
            </a:r>
            <a:endParaRPr lang="en-SG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4E9331-1DA7-99CC-54D5-C9A801050D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0916" y="4552556"/>
            <a:ext cx="1755557" cy="18002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60A82B-2EDD-C7E9-40FC-EA1B977470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2678" y="4507460"/>
            <a:ext cx="1875766" cy="18453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7C2E1D-AD3F-0E1E-F89E-49FFBDEBEC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308" y="4555964"/>
            <a:ext cx="1891981" cy="179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42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168</Words>
  <Application>Microsoft Office PowerPoint</Application>
  <PresentationFormat>Widescreen</PresentationFormat>
  <Paragraphs>41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HILL SEAH</dc:creator>
  <cp:lastModifiedBy>Cliff Seah Wen Jie</cp:lastModifiedBy>
  <cp:revision>15</cp:revision>
  <dcterms:created xsi:type="dcterms:W3CDTF">2025-01-26T15:19:09Z</dcterms:created>
  <dcterms:modified xsi:type="dcterms:W3CDTF">2025-02-23T11:08:48Z</dcterms:modified>
</cp:coreProperties>
</file>